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37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3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9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36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5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55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63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13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17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85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56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B253-3AC8-4EB4-BB06-788C89026991}" type="datetimeFigureOut">
              <a:rPr lang="hr-HR" smtClean="0"/>
              <a:t>22.4.2016.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CF8A-1D11-4AC9-A527-9ED047F40A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9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OBILJEŽEN DAN PLANETE ZEMLJA u 3.a razredu</a:t>
            </a:r>
            <a:br>
              <a:rPr lang="hr-HR" dirty="0" smtClean="0"/>
            </a:br>
            <a:r>
              <a:rPr lang="hr-HR" dirty="0" smtClean="0"/>
              <a:t>OSNOVNE ŠKOLE BEDEKOVČINA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20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9" y="457200"/>
            <a:ext cx="4199214" cy="246842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U realizaciji projekta Voda- izvor života  je i cjelina ZDENCI  i njihovo održavanje na području gdje učenici žive.</a:t>
            </a:r>
          </a:p>
          <a:p>
            <a:r>
              <a:rPr lang="hr-HR" dirty="0"/>
              <a:t> </a:t>
            </a:r>
            <a:r>
              <a:rPr lang="hr-HR" dirty="0" smtClean="0"/>
              <a:t> Povodom obilježavanja Dana planete Zemlja, a u svrhu  upoznavanja učenika s postupkom čišćenja zdenaca   učenici 3. a razreda posjetili su 21. travnja 2016.DVD </a:t>
            </a:r>
            <a:r>
              <a:rPr lang="hr-HR" dirty="0" err="1" smtClean="0"/>
              <a:t>Bedekovčina</a:t>
            </a:r>
            <a:r>
              <a:rPr lang="hr-HR" dirty="0" smtClean="0"/>
              <a:t> .</a:t>
            </a:r>
          </a:p>
          <a:p>
            <a:r>
              <a:rPr lang="hr-HR" dirty="0"/>
              <a:t> </a:t>
            </a:r>
            <a:r>
              <a:rPr lang="hr-HR" dirty="0" smtClean="0"/>
              <a:t>  Tom prilikom vatrogasci su čistili zdenac koji imaju u svom dvorištu. Učenici su bili iznenađeni jednostavnošću postupka. </a:t>
            </a:r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3120886"/>
            <a:ext cx="4982817" cy="34786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33" y="3756991"/>
            <a:ext cx="3889514" cy="28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39" y="457200"/>
            <a:ext cx="3742014" cy="314428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3836504"/>
          </a:xfrm>
        </p:spPr>
        <p:txBody>
          <a:bodyPr/>
          <a:lstStyle/>
          <a:p>
            <a:pPr lvl="0"/>
            <a:r>
              <a:rPr lang="hr-HR" sz="1800" dirty="0">
                <a:solidFill>
                  <a:prstClr val="black"/>
                </a:solidFill>
              </a:rPr>
              <a:t>Osim čišćenja zdenca gospodin Željko Odak upoznao je i učenike s opremom i poslovima koje obavljaju vatrogasci. Prilikom obilaska prostora učenicima se stalno naglašavala potreba očuvanja prirode i njenih ljepota kako ne bi došlo do požara i neželjenih posljedica</a:t>
            </a:r>
            <a:r>
              <a:rPr lang="hr-HR" sz="1200" dirty="0">
                <a:solidFill>
                  <a:prstClr val="black"/>
                </a:solidFill>
              </a:rPr>
              <a:t>.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3856383"/>
            <a:ext cx="4354926" cy="29455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2842592"/>
            <a:ext cx="4943061" cy="34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3"/>
            <a:ext cx="6172200" cy="462914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/>
          <a:lstStyle/>
          <a:p>
            <a:pPr lvl="0"/>
            <a:r>
              <a:rPr lang="hr-HR" sz="1800" dirty="0">
                <a:solidFill>
                  <a:prstClr val="black"/>
                </a:solidFill>
              </a:rPr>
              <a:t>Učenici 3.a razreda svojim zanimanjem za zdence i njihovim očuvanjem i održavanjem potaknuli su DVD </a:t>
            </a:r>
            <a:r>
              <a:rPr lang="hr-HR" sz="1800" dirty="0" err="1">
                <a:solidFill>
                  <a:prstClr val="black"/>
                </a:solidFill>
              </a:rPr>
              <a:t>Bedekovčina</a:t>
            </a:r>
            <a:r>
              <a:rPr lang="hr-HR" sz="1800" dirty="0">
                <a:solidFill>
                  <a:prstClr val="black"/>
                </a:solidFill>
              </a:rPr>
              <a:t> da zdenac koji imaju u svom dvorištu potpuno očiste, stave ga u funkciju i lijepo  urede. </a:t>
            </a:r>
          </a:p>
          <a:p>
            <a:pPr lvl="0"/>
            <a:r>
              <a:rPr lang="hr-HR" sz="1800" dirty="0">
                <a:solidFill>
                  <a:prstClr val="black"/>
                </a:solidFill>
              </a:rPr>
              <a:t>    </a:t>
            </a:r>
            <a:r>
              <a:rPr lang="hr-HR" sz="1800" dirty="0" smtClean="0">
                <a:solidFill>
                  <a:prstClr val="black"/>
                </a:solidFill>
              </a:rPr>
              <a:t>Učenici  su pozvani da posjete zdenac kad ga urede, a mi ćemo se tom pozivu vrlo rado odazvati.</a:t>
            </a:r>
          </a:p>
          <a:p>
            <a:pPr lvl="0"/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827" y="3180522"/>
            <a:ext cx="3240157" cy="34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3"/>
            <a:ext cx="6172200" cy="462914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sz="2000" dirty="0" smtClean="0"/>
              <a:t>Dan planete Zemlja obilježili smo i na novinarskoj grupi </a:t>
            </a:r>
          </a:p>
          <a:p>
            <a:endParaRPr lang="hr-HR" sz="2000" dirty="0"/>
          </a:p>
          <a:p>
            <a:r>
              <a:rPr lang="hr-HR" sz="2000" dirty="0" smtClean="0"/>
              <a:t>Gledajući prezentacije o važnosti očuvanja Zemlje kao naše  planete na plakat smo pisali zaključke i ukrasili ga cvijećem okolo plakata.</a:t>
            </a:r>
          </a:p>
          <a:p>
            <a:endParaRPr lang="hr-HR" dirty="0"/>
          </a:p>
          <a:p>
            <a:r>
              <a:rPr lang="hr-HR" dirty="0" smtClean="0"/>
              <a:t>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9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77686"/>
            <a:ext cx="9144001" cy="6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1644" y="-13096"/>
            <a:ext cx="3003932" cy="376561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367747"/>
            <a:ext cx="3932237" cy="3925957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U sklopu našeg projekta, a povodom Dana planete Zemlja  u razredu smo  gledali prezentacije o važnosti vode i njenom značenju za život svih bića na zemlji.</a:t>
            </a:r>
          </a:p>
          <a:p>
            <a:r>
              <a:rPr lang="hr-HR" dirty="0"/>
              <a:t> </a:t>
            </a:r>
            <a:r>
              <a:rPr lang="hr-HR" dirty="0" smtClean="0"/>
              <a:t>  Istaknuli smo  njenu važnost i   snagu koju  na razne načine u prirodi iskorištavamo. </a:t>
            </a:r>
          </a:p>
          <a:p>
            <a:endParaRPr lang="hr-HR" dirty="0"/>
          </a:p>
          <a:p>
            <a:r>
              <a:rPr lang="hr-HR" dirty="0" smtClean="0"/>
              <a:t>  Prilikom toga napravili smo i mali pokus koji pokazuje snagu vode u podizanju  gumice na koncu.</a:t>
            </a:r>
          </a:p>
          <a:p>
            <a:r>
              <a:rPr lang="hr-HR" dirty="0"/>
              <a:t> </a:t>
            </a:r>
            <a:r>
              <a:rPr lang="hr-HR" dirty="0" smtClean="0"/>
              <a:t> Taj dio gradiva povezali smo sa hidroelektranama   i njihovim zadaćama.</a:t>
            </a:r>
          </a:p>
          <a:p>
            <a:endParaRPr lang="hr-HR" dirty="0"/>
          </a:p>
          <a:p>
            <a:r>
              <a:rPr lang="hr-HR" dirty="0" smtClean="0"/>
              <a:t>NA KRAJU SMO ZAPJEVALI SVOJU PJESMU O ČUVANJU PRIRODE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52" y="3714716"/>
            <a:ext cx="5320748" cy="28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288</Words>
  <Application>Microsoft Office PowerPoint</Application>
  <PresentationFormat>Široki zaslon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OBILJEŽEN DAN PLANETE ZEMLJA u 3.a razredu OSNOVNE ŠKOLE BEDEKOVČINA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OBILJEŽEN DAN PLANETE ZEMLJA u 3.a razredu</dc:title>
  <dc:creator>Melita</dc:creator>
  <cp:lastModifiedBy>Melita</cp:lastModifiedBy>
  <cp:revision>5</cp:revision>
  <dcterms:created xsi:type="dcterms:W3CDTF">2016-04-22T11:04:03Z</dcterms:created>
  <dcterms:modified xsi:type="dcterms:W3CDTF">2016-04-22T11:32:18Z</dcterms:modified>
</cp:coreProperties>
</file>