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2759-7808-4235-8EC8-DD68DB769F58}" type="datetimeFigureOut">
              <a:rPr lang="sr-Latn-CS" smtClean="0"/>
              <a:t>12.12.2015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F741-AAAB-46EA-A712-2A169F28E28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STAKLENI SVIJET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 OSNOVNOJ ŠKOLI </a:t>
            </a:r>
            <a:r>
              <a:rPr lang="hr-HR" dirty="0"/>
              <a:t>B</a:t>
            </a:r>
            <a:r>
              <a:rPr lang="hr-HR" dirty="0" smtClean="0"/>
              <a:t>EDEKOVČINA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sz="1800" dirty="0" smtClean="0"/>
              <a:t>U petak 11. prosinca 2015. u našoj školi  ugostili smo voditeljicu udruge Stakleni svijet Ivanku Pašalić.</a:t>
            </a:r>
          </a:p>
          <a:p>
            <a:endParaRPr lang="hr-HR" sz="1800" dirty="0"/>
          </a:p>
          <a:p>
            <a:r>
              <a:rPr lang="hr-HR" sz="1800" dirty="0" smtClean="0"/>
              <a:t>Ona od stakla izrađuje male predmete</a:t>
            </a:r>
          </a:p>
          <a:p>
            <a:r>
              <a:rPr lang="hr-HR" sz="1800" dirty="0" smtClean="0"/>
              <a:t>( nakit, bočice, zdjelice)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F:\DCIM\100OLYMP\P60603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1778"/>
            <a:ext cx="5111750" cy="38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000" dirty="0" smtClean="0"/>
              <a:t>Cilj ovakve radionice je naučiti djecu kako postupiti sa starim staklom.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Ivanka je to izvodila  na zanimljiv način, uz demonstraciju puhanja stakla.</a:t>
            </a:r>
          </a:p>
          <a:p>
            <a:endParaRPr lang="hr-HR" dirty="0"/>
          </a:p>
        </p:txBody>
      </p:sp>
      <p:pic>
        <p:nvPicPr>
          <p:cNvPr id="5" name="Rezervirano mjesto sadržaja 4" descr="F:\DCIM\100OLYMP\P60603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5050" y="1281778"/>
            <a:ext cx="5111750" cy="38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:\DCIM\100OLYMP\P6060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35811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:\DCIM\100OLYMP\P6060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358114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:\DCIM\100OLYMP\P60603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742955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:\DCIM\100OLYMP\P60603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14380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sz="2400" dirty="0" smtClean="0"/>
              <a:t>Učenici su bili oduševljeni prezentacijom , te su obećali da će paziti na staklo i da će  ga reciklirati.</a:t>
            </a:r>
          </a:p>
          <a:p>
            <a:endParaRPr lang="hr-HR" dirty="0"/>
          </a:p>
        </p:txBody>
      </p:sp>
      <p:pic>
        <p:nvPicPr>
          <p:cNvPr id="5" name="Rezervirano mjesto sadržaja 4" descr="F:\DCIM\100OLYMP\P60603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1778"/>
            <a:ext cx="5357850" cy="43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</a:t>
            </a:r>
            <a:r>
              <a:rPr lang="hr-HR" sz="1800" dirty="0" smtClean="0"/>
              <a:t>Za uspomenu na ovaj lijepi dan</a:t>
            </a:r>
          </a:p>
          <a:p>
            <a:r>
              <a:rPr lang="hr-HR" sz="1800" dirty="0"/>
              <a:t>u</a:t>
            </a:r>
            <a:r>
              <a:rPr lang="hr-HR" sz="1800" dirty="0" smtClean="0"/>
              <a:t>čitelji su dobili male poklone.</a:t>
            </a:r>
            <a:endParaRPr lang="hr-HR" sz="1800" dirty="0"/>
          </a:p>
        </p:txBody>
      </p:sp>
      <p:pic>
        <p:nvPicPr>
          <p:cNvPr id="5" name="Rezervirano mjesto sadržaja 4" descr="F:\DCIM\100OLYMP\P60603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39687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F:\DCIM\100OLYMP\P6060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67093"/>
            <a:ext cx="4309120" cy="359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97</Words>
  <Application>Microsoft Office PowerPoint</Application>
  <PresentationFormat>Prikaz na zaslonu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STAKLENI SVIJET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STAKLENI SVIJET</dc:title>
  <dc:creator>KORISNIK</dc:creator>
  <cp:lastModifiedBy>KORISNIK</cp:lastModifiedBy>
  <cp:revision>3</cp:revision>
  <dcterms:created xsi:type="dcterms:W3CDTF">2015-12-12T08:44:56Z</dcterms:created>
  <dcterms:modified xsi:type="dcterms:W3CDTF">2015-12-12T09:14:39Z</dcterms:modified>
</cp:coreProperties>
</file>