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5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15" autoAdjust="0"/>
  </p:normalViewPr>
  <p:slideViewPr>
    <p:cSldViewPr>
      <p:cViewPr varScale="1">
        <p:scale>
          <a:sx n="46" d="100"/>
          <a:sy n="46" d="100"/>
        </p:scale>
        <p:origin x="-1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9C02-89EB-4386-8FC9-CCD2C5F3C009}" type="datetimeFigureOut">
              <a:rPr lang="hr-HR" smtClean="0"/>
              <a:pPr/>
              <a:t>21.3.2014.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63C2-CC6A-4597-8306-3CD857ED288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9C02-89EB-4386-8FC9-CCD2C5F3C009}" type="datetimeFigureOut">
              <a:rPr lang="hr-HR" smtClean="0"/>
              <a:pPr/>
              <a:t>21.3.2014.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63C2-CC6A-4597-8306-3CD857ED288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9C02-89EB-4386-8FC9-CCD2C5F3C009}" type="datetimeFigureOut">
              <a:rPr lang="hr-HR" smtClean="0"/>
              <a:pPr/>
              <a:t>21.3.2014.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63C2-CC6A-4597-8306-3CD857ED288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9C02-89EB-4386-8FC9-CCD2C5F3C009}" type="datetimeFigureOut">
              <a:rPr lang="hr-HR" smtClean="0"/>
              <a:pPr/>
              <a:t>21.3.2014.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63C2-CC6A-4597-8306-3CD857ED288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9C02-89EB-4386-8FC9-CCD2C5F3C009}" type="datetimeFigureOut">
              <a:rPr lang="hr-HR" smtClean="0"/>
              <a:pPr/>
              <a:t>21.3.2014.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63C2-CC6A-4597-8306-3CD857ED288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9C02-89EB-4386-8FC9-CCD2C5F3C009}" type="datetimeFigureOut">
              <a:rPr lang="hr-HR" smtClean="0"/>
              <a:pPr/>
              <a:t>21.3.2014.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63C2-CC6A-4597-8306-3CD857ED288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9C02-89EB-4386-8FC9-CCD2C5F3C009}" type="datetimeFigureOut">
              <a:rPr lang="hr-HR" smtClean="0"/>
              <a:pPr/>
              <a:t>21.3.2014.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63C2-CC6A-4597-8306-3CD857ED288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9C02-89EB-4386-8FC9-CCD2C5F3C009}" type="datetimeFigureOut">
              <a:rPr lang="hr-HR" smtClean="0"/>
              <a:pPr/>
              <a:t>21.3.2014.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5863C2-CC6A-4597-8306-3CD857ED288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9C02-89EB-4386-8FC9-CCD2C5F3C009}" type="datetimeFigureOut">
              <a:rPr lang="hr-HR" smtClean="0"/>
              <a:pPr/>
              <a:t>21.3.2014.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63C2-CC6A-4597-8306-3CD857ED288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9C02-89EB-4386-8FC9-CCD2C5F3C009}" type="datetimeFigureOut">
              <a:rPr lang="hr-HR" smtClean="0"/>
              <a:pPr/>
              <a:t>21.3.2014.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E5863C2-CC6A-4597-8306-3CD857ED288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0D89C02-89EB-4386-8FC9-CCD2C5F3C009}" type="datetimeFigureOut">
              <a:rPr lang="hr-HR" smtClean="0"/>
              <a:pPr/>
              <a:t>21.3.2014.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63C2-CC6A-4597-8306-3CD857ED288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0D89C02-89EB-4386-8FC9-CCD2C5F3C009}" type="datetimeFigureOut">
              <a:rPr lang="hr-HR" smtClean="0"/>
              <a:pPr/>
              <a:t>21.3.2014.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E5863C2-CC6A-4597-8306-3CD857ED288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5365208"/>
          </a:xfrm>
        </p:spPr>
        <p:txBody>
          <a:bodyPr>
            <a:normAutofit fontScale="90000"/>
          </a:bodyPr>
          <a:lstStyle/>
          <a:p>
            <a:pPr algn="ctr">
              <a:lnSpc>
                <a:spcPct val="170000"/>
              </a:lnSpc>
              <a:spcAft>
                <a:spcPts val="600"/>
              </a:spcAft>
            </a:pP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URŠULINSKI SAMOSTAN </a:t>
            </a:r>
            <a:b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VLAŠKA 75</a:t>
            </a:r>
            <a:b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ZAGREB</a:t>
            </a:r>
            <a:b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hr-HR" sz="2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hr-HR" sz="2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hr-HR" sz="2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hr-HR" sz="2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hr-HR" sz="2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hr-HR" sz="2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hr-HR" sz="2400" b="1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/>
            </a:r>
            <a:br>
              <a:rPr lang="hr-HR" sz="2400" b="1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vi-VN" sz="2400" b="1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 </a:t>
            </a:r>
            <a:r>
              <a:rPr lang="vi-VN" sz="2400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Uršulinke su ženski rimokatolički crkveni red kojeg je osnovala sveta Anđela Merici 1535. pod imenom Družba svete Uršule</a:t>
            </a:r>
            <a:r>
              <a:rPr lang="hr-HR" sz="2400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.</a:t>
            </a:r>
            <a:r>
              <a:rPr lang="vi-VN" sz="2400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 U početku su se posvetile odgoju i vjerskom poučavanju djevojčica koje su napustili roditelji, te brizi o bolesnima i siromašnima. Poslije se djelovanje proširilo i na poučavanje svjetovnih predmeta, uz otvaranje internata i škola za žensku mladež. Zaštitnica reda je sveta Uršul</a:t>
            </a:r>
            <a:r>
              <a:rPr lang="hr-HR" sz="2400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a</a:t>
            </a:r>
            <a:r>
              <a:rPr lang="vi-VN" sz="2400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.</a:t>
            </a:r>
            <a:endParaRPr lang="hr-HR" sz="2400" dirty="0">
              <a:solidFill>
                <a:schemeClr val="tx1">
                  <a:lumMod val="95000"/>
                </a:schemeClr>
              </a:solidFill>
              <a:latin typeface="+mn-lt"/>
            </a:endParaRPr>
          </a:p>
        </p:txBody>
      </p:sp>
      <p:pic>
        <p:nvPicPr>
          <p:cNvPr id="8196" name="Picture 4" descr="http://www.ursulinke.hr/admin/uploads/andela_hodocasnica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429000"/>
            <a:ext cx="2304256" cy="3111933"/>
          </a:xfrm>
          <a:prstGeom prst="rect">
            <a:avLst/>
          </a:prstGeom>
          <a:noFill/>
        </p:spPr>
      </p:pic>
      <p:pic>
        <p:nvPicPr>
          <p:cNvPr id="8198" name="Picture 6" descr="http://www.ursulinke.hr/admin/uploads/slikem/an%C4%91ela%281%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3717032"/>
            <a:ext cx="1905000" cy="2609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Uršulinke je u Zagreb 1933. pozvao nadbiskup dr. Antun Bauer te im poklonio kuću u Vlaškoj 75.</a:t>
            </a:r>
          </a:p>
        </p:txBody>
      </p:sp>
      <p:pic>
        <p:nvPicPr>
          <p:cNvPr id="6146" name="Picture 2" descr="http://www.ursulinke.hr/admin/uploads/pocetn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060848"/>
            <a:ext cx="8028384" cy="3345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400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hr-HR" sz="2400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hr-HR" sz="2400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hr-HR" sz="2400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hr-HR" sz="2400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hr-HR" sz="2400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hr-HR" sz="2400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hr-HR" sz="2400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U samostanu trenutačno živi 11 sestara,a cijeloj Hrvatskoj ih ima 64.</a:t>
            </a:r>
            <a:br>
              <a:rPr lang="hr-HR" sz="2400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hr-HR" sz="2400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Dan u samostanu započinje molitvom u 6 sati,a zatim u 6.30h slijedi Sveta misa.Meditacija je u 13h.Prije ručka je ispit savjesti,te je zatim na redu rad,razgovor,obavljanje svakodnevnih poslova,rekreacija u trajanju od 30 minuta.U 17.45 je Škola kod Isusa...</a:t>
            </a: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pic>
        <p:nvPicPr>
          <p:cNvPr id="5122" name="Picture 2" descr="http://zupa-gospe-brze-pomoci.hr/foto/najavljujemo_fotoL/LG1511036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140968"/>
            <a:ext cx="5268466" cy="3006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400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hr-HR" sz="2400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hr-HR" sz="2400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hr-HR" sz="2400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hr-HR" sz="2400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hr-HR" sz="2400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hr-HR" sz="2400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hr-HR" sz="2400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vi-VN" sz="2400" dirty="0" smtClean="0">
                <a:solidFill>
                  <a:schemeClr val="tx1">
                    <a:lumMod val="95000"/>
                  </a:schemeClr>
                </a:solidFill>
              </a:rPr>
              <a:t>Apostolski rad sestara obuhvaća:</a:t>
            </a:r>
            <a:br>
              <a:rPr lang="vi-VN" sz="24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vi-VN" sz="2400" dirty="0" smtClean="0">
                <a:solidFill>
                  <a:schemeClr val="tx1">
                    <a:lumMod val="95000"/>
                  </a:schemeClr>
                </a:solidFill>
              </a:rPr>
              <a:t>odgoj predškolske djece, vjeronauk na župama i u školama, animiranje liturgije, predavanja u vjerskim školama, rad s mladima i odraslima u vidu upoznavanja Biblije i produbljivanja vjere, organiziranje duhovnih obnova i duhovnih vježbi za mlade i odrasle, obogaćivanje roditelja i odgojitelja pedagoškim načelima svete Anđele, sudjelovanje u vjerskim emisijama i katoličkom tisku, rad u misijama.</a:t>
            </a: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/>
            </a:r>
            <a:br>
              <a:rPr lang="hr-HR" sz="2000" dirty="0" smtClean="0"/>
            </a:br>
            <a:endParaRPr lang="vi-VN" sz="2000" dirty="0"/>
          </a:p>
        </p:txBody>
      </p:sp>
      <p:sp>
        <p:nvSpPr>
          <p:cNvPr id="3" name="Rectangle 2"/>
          <p:cNvSpPr/>
          <p:nvPr/>
        </p:nvSpPr>
        <p:spPr>
          <a:xfrm>
            <a:off x="467544" y="3501008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2200" dirty="0" smtClean="0">
                <a:solidFill>
                  <a:schemeClr val="tx1">
                    <a:lumMod val="95000"/>
                  </a:schemeClr>
                </a:solidFill>
                <a:ea typeface="+mj-ea"/>
                <a:cs typeface="+mj-cs"/>
              </a:rPr>
              <a:t>Hrvatska zajednica sestara Uršulinki ima 7 zajednica i broji 69 zavjetovanih sestara.</a:t>
            </a:r>
          </a:p>
        </p:txBody>
      </p:sp>
      <p:pic>
        <p:nvPicPr>
          <p:cNvPr id="4098" name="Picture 2" descr="http://www.ursulinke.hr/admin/uploads/slikev/dsc02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429000"/>
            <a:ext cx="3240360" cy="31672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hr-H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r-H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hr-H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r-H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hr-H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r-H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hr-H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r-H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hr-H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r-H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hr-H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r-H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hr-H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r-H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hr-H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r-H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hr-H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r-H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hr-H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r-H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hr-H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r-H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hr-H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r-H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hr-H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r-HR" sz="2400" dirty="0" smtClean="0">
                <a:latin typeface="+mn-lt"/>
                <a:ea typeface="Tahoma" pitchFamily="34" charset="0"/>
                <a:cs typeface="Tahoma" pitchFamily="34" charset="0"/>
              </a:rPr>
              <a:t>Terenska nastava u Zagreb se održala 13.3.2014.Bilo je izuzetno lijepo kod sestara u Samostanu svete Uršule.Nikada  nisam imao priliku vidjeti i čuti o radu sestrara iz “prve ruke”,tako da sam zaista mnogo naučio na terenskoj nastavi.Sestre su se potrudile i pripremile nam kolačiće i sok,te svojom blagošću i toplinom bile izuzetni domaćini.Svakome bih preporučio posjet samostanu,te se nadam da ću i ja u svom životu moći ponovno posjetiti isti.</a:t>
            </a:r>
            <a:r>
              <a:rPr lang="hr-HR" sz="2400" dirty="0" smtClean="0">
                <a:latin typeface="+mn-lt"/>
              </a:rPr>
              <a:t/>
            </a:r>
            <a:br>
              <a:rPr lang="hr-HR" sz="2400" dirty="0" smtClean="0">
                <a:latin typeface="+mn-lt"/>
              </a:rPr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>                                     			  </a:t>
            </a:r>
            <a:r>
              <a:rPr lang="hr-H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FILIP KRIZMANIĆ,6A</a:t>
            </a:r>
          </a:p>
        </p:txBody>
      </p:sp>
      <p:pic>
        <p:nvPicPr>
          <p:cNvPr id="1025" name="Picture 1" descr="C:\Users\Goran\Desktop\fič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573016"/>
            <a:ext cx="3600400" cy="23335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OSTAN SVETE URŠULE filip k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SAMOSTAN SVETE URŠULE filip k</Template>
  <TotalTime>0</TotalTime>
  <Words>33</Words>
  <Application>Microsoft Office PowerPoint</Application>
  <PresentationFormat>Prikaz na zaslonu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SAMOSTAN SVETE URŠULE filip k</vt:lpstr>
      <vt:lpstr> URŠULINSKI SAMOSTAN  VLAŠKA 75 ZAGREB </vt:lpstr>
      <vt:lpstr>     Uršulinke su ženski rimokatolički crkveni red kojeg je osnovala sveta Anđela Merici 1535. pod imenom Družba svete Uršule. U početku su se posvetile odgoju i vjerskom poučavanju djevojčica koje su napustili roditelji, te brizi o bolesnima i siromašnima. Poslije se djelovanje proširilo i na poučavanje svjetovnih predmeta, uz otvaranje internata i škola za žensku mladež. Zaštitnica reda je sveta Uršula.</vt:lpstr>
      <vt:lpstr>Uršulinke je u Zagreb 1933. pozvao nadbiskup dr. Antun Bauer te im poklonio kuću u Vlaškoj 75.</vt:lpstr>
      <vt:lpstr>       U samostanu trenutačno živi 11 sestara,a cijeloj Hrvatskoj ih ima 64. Dan u samostanu započinje molitvom u 6 sati,a zatim u 6.30h slijedi Sveta misa.Meditacija je u 13h.Prije ručka je ispit savjesti,te je zatim na redu rad,razgovor,obavljanje svakodnevnih poslova,rekreacija u trajanju od 30 minuta.U 17.45 je Škola kod Isusa...  </vt:lpstr>
      <vt:lpstr>        Apostolski rad sestara obuhvaća: odgoj predškolske djece, vjeronauk na župama i u školama, animiranje liturgije, predavanja u vjerskim školama, rad s mladima i odraslima u vidu upoznavanja Biblije i produbljivanja vjere, organiziranje duhovnih obnova i duhovnih vježbi za mlade i odrasle, obogaćivanje roditelja i odgojitelja pedagoškim načelima svete Anđele, sudjelovanje u vjerskim emisijama i katoličkom tisku, rad u misijama.  </vt:lpstr>
      <vt:lpstr>             Terenska nastava u Zagreb se održala 13.3.2014.Bilo je izuzetno lijepo kod sestara u Samostanu svete Uršule.Nikada  nisam imao priliku vidjeti i čuti o radu sestrara iz “prve ruke”,tako da sam zaista mnogo naučio na terenskoj nastavi.Sestre su se potrudile i pripremile nam kolačiće i sok,te svojom blagošću i toplinom bile izuzetni domaćini.Svakome bih preporučio posjet samostanu,te se nadam da ću i ja u svom životu moći ponovno posjetiti isti.                                                  FILIP KRIZMANIĆ,6A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URŠULINSKI SAMOSTAN  VLAŠKA 75 ZAGREB </dc:title>
  <dc:creator>Marica Celjak</dc:creator>
  <cp:lastModifiedBy>Marica Celjak</cp:lastModifiedBy>
  <cp:revision>2</cp:revision>
  <dcterms:created xsi:type="dcterms:W3CDTF">2014-03-21T07:18:35Z</dcterms:created>
  <dcterms:modified xsi:type="dcterms:W3CDTF">2014-03-21T07:20:07Z</dcterms:modified>
</cp:coreProperties>
</file>