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4"/>
  </p:sldMasterIdLst>
  <p:notesMasterIdLst>
    <p:notesMasterId r:id="rId22"/>
  </p:notesMasterIdLst>
  <p:handoutMasterIdLst>
    <p:handoutMasterId r:id="rId23"/>
  </p:handoutMasterIdLst>
  <p:sldIdLst>
    <p:sldId id="429" r:id="rId5"/>
    <p:sldId id="647" r:id="rId6"/>
    <p:sldId id="648" r:id="rId7"/>
    <p:sldId id="650" r:id="rId8"/>
    <p:sldId id="649" r:id="rId9"/>
    <p:sldId id="652" r:id="rId10"/>
    <p:sldId id="653" r:id="rId11"/>
    <p:sldId id="640" r:id="rId12"/>
    <p:sldId id="590" r:id="rId13"/>
    <p:sldId id="601" r:id="rId14"/>
    <p:sldId id="639" r:id="rId15"/>
    <p:sldId id="600" r:id="rId16"/>
    <p:sldId id="645" r:id="rId17"/>
    <p:sldId id="638" r:id="rId18"/>
    <p:sldId id="654" r:id="rId19"/>
    <p:sldId id="655" r:id="rId20"/>
    <p:sldId id="656" r:id="rId21"/>
  </p:sldIdLst>
  <p:sldSz cx="12192000" cy="6858000"/>
  <p:notesSz cx="6858000" cy="9144000"/>
  <p:defaultTextStyle>
    <a:defPPr>
      <a:defRPr lang="hr-HR"/>
    </a:defPPr>
    <a:lvl1pPr marL="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1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5E21"/>
    <a:srgbClr val="BC08AF"/>
    <a:srgbClr val="FFFF00"/>
    <a:srgbClr val="FFC91D"/>
    <a:srgbClr val="FFD9FF"/>
    <a:srgbClr val="FFBDFF"/>
    <a:srgbClr val="18191A"/>
    <a:srgbClr val="FF9900"/>
    <a:srgbClr val="0000FF"/>
    <a:srgbClr val="0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25647-29E9-45C9-A687-606640591376}" v="10" dt="2020-12-09T08:23:16.171"/>
    <p1510:client id="{62EAC942-C28C-4CD9-9549-25015E311B3F}" v="7" dt="2020-12-09T08:15:45.841"/>
    <p1510:client id="{88BBFCF6-81C1-4978-AB1E-C72E149E0DCB}" v="104" dt="2020-12-09T15:47:19.606"/>
    <p1510:client id="{A75813F0-0D68-4DDF-9373-4AF12C5187F6}" v="747" dt="2020-12-06T17:02:17.834"/>
    <p1510:client id="{AE1F9C88-CCF8-46F0-8E1B-24D883F435DB}" v="38" dt="2020-12-09T09:12:28.156"/>
  </p1510:revLst>
</p1510:revInfo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61" autoAdjust="0"/>
    <p:restoredTop sz="95380" autoAdjust="0"/>
  </p:normalViewPr>
  <p:slideViewPr>
    <p:cSldViewPr>
      <p:cViewPr varScale="1">
        <p:scale>
          <a:sx n="69" d="100"/>
          <a:sy n="69" d="100"/>
        </p:scale>
        <p:origin x="260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D83FDC75-7F73-4A4A-A77C-09AADF00E0EA}" type="datetimeFigureOut">
              <a:rPr lang="hr-HR" smtClean="0"/>
              <a:pPr/>
              <a:t>17.4.2021.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459226BF-1F13-42D3-80DC-373E7ADD1EBC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48AEF76B-3757-4A0B-AF93-28494465C1DD}" type="datetimeFigureOut">
              <a:rPr lang="sr-Latn-RS"/>
              <a:pPr/>
              <a:t>17.4.2021.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643-5C98-4824-8C79-82EBA3840B7C}" type="datetimeFigureOut">
              <a:rPr lang="hr-HR" smtClean="0"/>
              <a:t>17.4.2021.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FCE-2191-4A2E-9670-514B307F49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803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643-5C98-4824-8C79-82EBA3840B7C}" type="datetimeFigureOut">
              <a:rPr lang="hr-HR" smtClean="0"/>
              <a:t>17.4.2021.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FCE-2191-4A2E-9670-514B307F49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87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643-5C98-4824-8C79-82EBA3840B7C}" type="datetimeFigureOut">
              <a:rPr lang="hr-HR" smtClean="0"/>
              <a:t>17.4.2021.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FCE-2191-4A2E-9670-514B307F49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4397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75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70125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643-5C98-4824-8C79-82EBA3840B7C}" type="datetimeFigureOut">
              <a:rPr lang="hr-HR" smtClean="0"/>
              <a:t>17.4.2021.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FCE-2191-4A2E-9670-514B307F49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054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643-5C98-4824-8C79-82EBA3840B7C}" type="datetimeFigureOut">
              <a:rPr lang="hr-HR" smtClean="0"/>
              <a:t>17.4.2021.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FCE-2191-4A2E-9670-514B307F49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406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643-5C98-4824-8C79-82EBA3840B7C}" type="datetimeFigureOut">
              <a:rPr lang="hr-HR" smtClean="0"/>
              <a:t>17.4.2021.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FCE-2191-4A2E-9670-514B307F49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538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643-5C98-4824-8C79-82EBA3840B7C}" type="datetimeFigureOut">
              <a:rPr lang="hr-HR" smtClean="0"/>
              <a:t>17.4.2021.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FCE-2191-4A2E-9670-514B307F49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342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643-5C98-4824-8C79-82EBA3840B7C}" type="datetimeFigureOut">
              <a:rPr lang="hr-HR" smtClean="0"/>
              <a:t>17.4.2021.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FCE-2191-4A2E-9670-514B307F49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596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643-5C98-4824-8C79-82EBA3840B7C}" type="datetimeFigureOut">
              <a:rPr lang="hr-HR" smtClean="0"/>
              <a:t>17.4.2021.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FCE-2191-4A2E-9670-514B307F49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113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643-5C98-4824-8C79-82EBA3840B7C}" type="datetimeFigureOut">
              <a:rPr lang="hr-HR" smtClean="0"/>
              <a:t>17.4.2021.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FCE-2191-4A2E-9670-514B307F49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571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643-5C98-4824-8C79-82EBA3840B7C}" type="datetimeFigureOut">
              <a:rPr lang="hr-HR" smtClean="0"/>
              <a:t>17.4.2021.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FCE-2191-4A2E-9670-514B307F49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761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4D643-5C98-4824-8C79-82EBA3840B7C}" type="datetimeFigureOut">
              <a:rPr lang="hr-HR" smtClean="0"/>
              <a:t>17.4.2021.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18FCE-2191-4A2E-9670-514B307F49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276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46130" y="0"/>
            <a:ext cx="1053414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800" b="1" i="1" dirty="0" smtClean="0">
                <a:solidFill>
                  <a:srgbClr val="0070C0"/>
                </a:solidFill>
                <a:cs typeface="Calibri" panose="020F0502020204030204" pitchFamily="34" charset="0"/>
              </a:rPr>
              <a:t>Slavimo </a:t>
            </a:r>
            <a:r>
              <a:rPr lang="hr-HR" sz="4800" b="1" i="1" dirty="0">
                <a:solidFill>
                  <a:srgbClr val="0070C0"/>
                </a:solidFill>
                <a:cs typeface="Calibri" panose="020F0502020204030204" pitchFamily="34" charset="0"/>
              </a:rPr>
              <a:t>Isusovo uskrsnuće u crkvi i </a:t>
            </a:r>
            <a:r>
              <a:rPr lang="hr-HR" sz="4800" b="1" i="1" dirty="0" smtClean="0">
                <a:solidFill>
                  <a:srgbClr val="0070C0"/>
                </a:solidFill>
                <a:cs typeface="Calibri" panose="020F0502020204030204" pitchFamily="34" charset="0"/>
              </a:rPr>
              <a:t>obitelji u radovima naših učenika</a:t>
            </a:r>
            <a:r>
              <a:rPr lang="hr-HR" sz="2800" b="1" dirty="0" smtClean="0">
                <a:solidFill>
                  <a:srgbClr val="0070C0"/>
                </a:solidFill>
                <a:cs typeface="Cavolini" panose="03000502040302020204" pitchFamily="66" charset="0"/>
              </a:rPr>
              <a:t>       </a:t>
            </a:r>
            <a:endParaRPr lang="hr-HR" sz="2800" dirty="0">
              <a:solidFill>
                <a:srgbClr val="0070C0"/>
              </a:solidFill>
              <a:cs typeface="Cavolini" panose="03000502040302020204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3472" y="1653348"/>
            <a:ext cx="9144000" cy="4536504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688288" y="6165304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Ana B. 2.p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46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30"/>
    </mc:Choice>
    <mc:Fallback xmlns="">
      <p:transition spd="slow" advTm="1793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DBC5C9C-CA4C-4B0F-8A59-13473E454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92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D69EE7B7-D335-416C-8062-22A4CE5F0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145" y="2276872"/>
            <a:ext cx="4880568" cy="34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Podjela sakramenata kršćanske inicijacije katekumenima osječke regije |">
            <a:extLst>
              <a:ext uri="{FF2B5EF4-FFF2-40B4-BE49-F238E27FC236}">
                <a16:creationId xmlns:a16="http://schemas.microsoft.com/office/drawing/2014/main" id="{91E3756F-5C5B-411D-8C73-B2BA2CAE6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386430"/>
            <a:ext cx="4880570" cy="3308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96510C82-D0C6-4DAF-BEC2-189308D94A6E}"/>
              </a:ext>
            </a:extLst>
          </p:cNvPr>
          <p:cNvSpPr txBox="1"/>
          <p:nvPr/>
        </p:nvSpPr>
        <p:spPr>
          <a:xfrm>
            <a:off x="2761749" y="116632"/>
            <a:ext cx="612068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/>
              <a:t>BLAGOSLOV VODE </a:t>
            </a:r>
          </a:p>
        </p:txBody>
      </p:sp>
    </p:spTree>
    <p:extLst>
      <p:ext uri="{BB962C8B-B14F-4D97-AF65-F5344CB8AC3E}">
        <p14:creationId xmlns:p14="http://schemas.microsoft.com/office/powerpoint/2010/main" val="1587547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6A441420-63BD-49DA-A14A-DAC73A232C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674688"/>
            <a:ext cx="12192000" cy="131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br>
              <a:rPr lang="hr-H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BLAGOSLOV HRANE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66A77CA-8466-4A14-91BF-FDA67B13E93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896" y="908720"/>
            <a:ext cx="8591600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764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skrs, Vazmeno trodnevlje i Misa posvete ulja u Srijemu |">
            <a:extLst>
              <a:ext uri="{FF2B5EF4-FFF2-40B4-BE49-F238E27FC236}">
                <a16:creationId xmlns:a16="http://schemas.microsoft.com/office/drawing/2014/main" id="{0B6E790D-5028-4FAF-ADDB-694C08398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9496" y="188640"/>
            <a:ext cx="10050536" cy="8475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581A1621-4C92-4258-A83B-69949DF9B47B}"/>
              </a:ext>
            </a:extLst>
          </p:cNvPr>
          <p:cNvSpPr txBox="1"/>
          <p:nvPr/>
        </p:nvSpPr>
        <p:spPr>
          <a:xfrm>
            <a:off x="7104112" y="5411666"/>
            <a:ext cx="4593027" cy="14292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4400" b="1" kern="1200" dirty="0">
                <a:solidFill>
                  <a:srgbClr val="FFFF00"/>
                </a:solidFill>
                <a:ea typeface="+mj-ea"/>
                <a:cs typeface="+mj-cs"/>
              </a:rPr>
              <a:t>  </a:t>
            </a:r>
            <a:r>
              <a:rPr lang="en-US" sz="4400" b="1" kern="1200" dirty="0">
                <a:solidFill>
                  <a:srgbClr val="FFFF00"/>
                </a:solidFill>
                <a:ea typeface="+mj-ea"/>
                <a:cs typeface="+mj-cs"/>
              </a:rPr>
              <a:t>VJERNICI NA </a:t>
            </a:r>
            <a:r>
              <a:rPr lang="hr-HR" sz="4400" b="1" kern="1200" dirty="0">
                <a:solidFill>
                  <a:srgbClr val="FFFF00"/>
                </a:solidFill>
                <a:ea typeface="+mj-ea"/>
                <a:cs typeface="+mj-cs"/>
              </a:rPr>
              <a:t>   </a:t>
            </a:r>
            <a:r>
              <a:rPr lang="en-US" sz="4400" b="1" kern="1200" dirty="0">
                <a:solidFill>
                  <a:srgbClr val="FFFF00"/>
                </a:solidFill>
                <a:ea typeface="+mj-ea"/>
                <a:cs typeface="+mj-cs"/>
              </a:rPr>
              <a:t>USKRSNOJ MISI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344" y="4868866"/>
            <a:ext cx="2178634" cy="2149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336" y="58971"/>
            <a:ext cx="3261871" cy="3186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3415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Obitelj moli">
            <a:extLst>
              <a:ext uri="{FF2B5EF4-FFF2-40B4-BE49-F238E27FC236}">
                <a16:creationId xmlns:a16="http://schemas.microsoft.com/office/drawing/2014/main" id="{784A1F62-530D-456F-8C45-3C2528EF58CE}"/>
              </a:ext>
            </a:extLst>
          </p:cNvPr>
          <p:cNvPicPr/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986736"/>
            <a:ext cx="8280920" cy="580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07EDFD0-D9EB-4A03-AF9C-5DF0E9BC48D9}"/>
              </a:ext>
            </a:extLst>
          </p:cNvPr>
          <p:cNvSpPr txBox="1"/>
          <p:nvPr/>
        </p:nvSpPr>
        <p:spPr>
          <a:xfrm>
            <a:off x="95672" y="277811"/>
            <a:ext cx="11928648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4200" b="1" dirty="0"/>
              <a:t>BLAGOSLOVLJENA HRANA NA OBITELJSKOME STOLU</a:t>
            </a:r>
          </a:p>
        </p:txBody>
      </p:sp>
    </p:spTree>
    <p:extLst>
      <p:ext uri="{BB962C8B-B14F-4D97-AF65-F5344CB8AC3E}">
        <p14:creationId xmlns:p14="http://schemas.microsoft.com/office/powerpoint/2010/main" val="3504263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620688"/>
            <a:ext cx="10058400" cy="562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15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464" y="404664"/>
            <a:ext cx="9116213" cy="596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48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259" y="438550"/>
            <a:ext cx="9980309" cy="587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4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341440" y="-1233264"/>
            <a:ext cx="5832648" cy="8820472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8040216" y="5805264"/>
            <a:ext cx="106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David 2.p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196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400" y="332656"/>
            <a:ext cx="9144000" cy="6264696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0488488" y="6237312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Maša 2.b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496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1277" y="1157325"/>
            <a:ext cx="6597352" cy="494801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4032" y="260648"/>
            <a:ext cx="4608512" cy="5904656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6096000" y="6381328"/>
            <a:ext cx="119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Leo i Laura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638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doravni svitak 1"/>
          <p:cNvSpPr/>
          <p:nvPr/>
        </p:nvSpPr>
        <p:spPr>
          <a:xfrm>
            <a:off x="1271464" y="620688"/>
            <a:ext cx="4536504" cy="2232248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chemeClr val="tx1"/>
                </a:solidFill>
              </a:rPr>
              <a:t>Saznali smo od naših baka i djedova….</a:t>
            </a:r>
            <a:endParaRPr lang="hr-HR" sz="3600" b="1" dirty="0">
              <a:solidFill>
                <a:schemeClr val="tx1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217323" y="1795509"/>
            <a:ext cx="5040560" cy="312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17324" t="26600" r="43302"/>
          <a:stretch/>
        </p:blipFill>
        <p:spPr>
          <a:xfrm>
            <a:off x="2207568" y="2348880"/>
            <a:ext cx="3600400" cy="377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377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Veliki četvrtak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352" y="2348880"/>
            <a:ext cx="5067086" cy="2702446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951984" y="980728"/>
            <a:ext cx="5181600" cy="4351338"/>
          </a:xfrm>
        </p:spPr>
        <p:txBody>
          <a:bodyPr/>
          <a:lstStyle/>
          <a:p>
            <a:r>
              <a:rPr lang="hr-HR" dirty="0"/>
              <a:t>Isus pere noge </a:t>
            </a:r>
            <a:r>
              <a:rPr lang="hr-HR" dirty="0" smtClean="0"/>
              <a:t>učenicima jer  </a:t>
            </a:r>
            <a:r>
              <a:rPr lang="hr-HR" dirty="0"/>
              <a:t>nam </a:t>
            </a:r>
            <a:r>
              <a:rPr lang="hr-HR" dirty="0" smtClean="0"/>
              <a:t>želi pokazati </a:t>
            </a:r>
            <a:r>
              <a:rPr lang="hr-HR" dirty="0"/>
              <a:t>da se ljubav izražava u </a:t>
            </a:r>
            <a:r>
              <a:rPr lang="hr-HR" dirty="0" smtClean="0"/>
              <a:t>služenju</a:t>
            </a:r>
          </a:p>
          <a:p>
            <a:r>
              <a:rPr lang="hr-HR" dirty="0" smtClean="0"/>
              <a:t>Isus je ustanovio euharistiju</a:t>
            </a:r>
            <a:endParaRPr lang="hr-HR" dirty="0"/>
          </a:p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681" y="3336586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0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Veliki petak: KRIŽNI PUT,MUKA I SMRT</a:t>
            </a:r>
            <a:endParaRPr lang="hr-HR" dirty="0"/>
          </a:p>
        </p:txBody>
      </p:sp>
      <p:pic>
        <p:nvPicPr>
          <p:cNvPr id="2050" name="Picture 2" descr="Dekanatski korizmeni križni put – Župa svete Jelene Križari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700808"/>
            <a:ext cx="5181600" cy="280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Nema svete mise</a:t>
            </a:r>
          </a:p>
          <a:p>
            <a:pPr marL="0" indent="0">
              <a:buNone/>
            </a:pPr>
            <a:r>
              <a:rPr lang="hr-HR" dirty="0" smtClean="0"/>
              <a:t>Obredi ljubljenja križa</a:t>
            </a:r>
          </a:p>
          <a:p>
            <a:pPr marL="0" indent="0">
              <a:buNone/>
            </a:pPr>
            <a:r>
              <a:rPr lang="hr-HR" dirty="0" smtClean="0"/>
              <a:t>Zavežu se zvona</a:t>
            </a:r>
            <a:endParaRPr lang="hr-HR" dirty="0"/>
          </a:p>
        </p:txBody>
      </p:sp>
      <p:pic>
        <p:nvPicPr>
          <p:cNvPr id="6" name="Slika 5" descr="ČEGRTALJKA DRVENA">
            <a:extLst>
              <a:ext uri="{FF2B5EF4-FFF2-40B4-BE49-F238E27FC236}">
                <a16:creationId xmlns:a16="http://schemas.microsoft.com/office/drawing/2014/main" id="{550FEE34-CCEC-42A0-BC72-04E353B35C25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68"/>
          <a:stretch/>
        </p:blipFill>
        <p:spPr bwMode="auto">
          <a:xfrm>
            <a:off x="6672064" y="4149080"/>
            <a:ext cx="2808312" cy="2317478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2" name="Picture 4" descr="Ime mu je Darko! - Biram DOB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486" y="4692837"/>
            <a:ext cx="2634580" cy="1973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99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02F3F5FD-A5EF-4A5D-B2C5-93952CE1EDC8}"/>
              </a:ext>
            </a:extLst>
          </p:cNvPr>
          <p:cNvSpPr txBox="1"/>
          <p:nvPr/>
        </p:nvSpPr>
        <p:spPr>
          <a:xfrm>
            <a:off x="911424" y="1153320"/>
            <a:ext cx="1080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>
                <a:solidFill>
                  <a:srgbClr val="FF0000"/>
                </a:solidFill>
              </a:rPr>
              <a:t>USKRSNO BDIJENJE – BLAGOSLOV OGNJA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9DACC293-3D57-4FC3-A93E-7E82776BD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3429000"/>
            <a:ext cx="3975783" cy="3037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Velika subota – 26.3.2016. | Župa Kruševo">
            <a:extLst>
              <a:ext uri="{FF2B5EF4-FFF2-40B4-BE49-F238E27FC236}">
                <a16:creationId xmlns:a16="http://schemas.microsoft.com/office/drawing/2014/main" id="{89D56E2E-3668-437D-BCBB-534E98C30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368" y="2276872"/>
            <a:ext cx="4035551" cy="3529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695400" y="474642"/>
            <a:ext cx="32290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 smtClean="0">
                <a:solidFill>
                  <a:srgbClr val="0070C0"/>
                </a:solidFill>
              </a:rPr>
              <a:t>Velika subota</a:t>
            </a:r>
            <a:endParaRPr lang="hr-HR" sz="4400" dirty="0">
              <a:solidFill>
                <a:srgbClr val="0070C0"/>
              </a:solidFill>
            </a:endParaRPr>
          </a:p>
        </p:txBody>
      </p:sp>
      <p:pic>
        <p:nvPicPr>
          <p:cNvPr id="6" name="Picture 2" descr="USKRSNI OBIČAJI: Zašto se pale noćne vatre, krijesovi i vuzmenke |  Drava.info">
            <a:extLst>
              <a:ext uri="{FF2B5EF4-FFF2-40B4-BE49-F238E27FC236}">
                <a16:creationId xmlns:a16="http://schemas.microsoft.com/office/drawing/2014/main" id="{5B845374-5BD5-4AA4-BB9D-079893186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560" y="2924944"/>
            <a:ext cx="2520280" cy="23773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6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EB5AB6E6-D29D-4592-B748-AE8DEA8D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28" y="930852"/>
            <a:ext cx="5079628" cy="4968551"/>
          </a:xfrm>
          <a:prstGeom prst="roundRect">
            <a:avLst>
              <a:gd name="adj" fmla="val 1900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01E7129E-CD48-4798-97B6-1A58A5C7F431}"/>
              </a:ext>
            </a:extLst>
          </p:cNvPr>
          <p:cNvSpPr txBox="1"/>
          <p:nvPr/>
        </p:nvSpPr>
        <p:spPr>
          <a:xfrm>
            <a:off x="911424" y="-99392"/>
            <a:ext cx="1080120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4400" b="1" dirty="0">
                <a:solidFill>
                  <a:srgbClr val="FF0000"/>
                </a:solidFill>
              </a:rPr>
              <a:t>USKRSNA SVIJEĆA </a:t>
            </a:r>
            <a:r>
              <a:rPr lang="hr-HR" sz="4400" b="1" dirty="0">
                <a:solidFill>
                  <a:srgbClr val="FF0000"/>
                </a:solidFill>
                <a:ea typeface="+mn-lt"/>
                <a:cs typeface="+mn-lt"/>
              </a:rPr>
              <a:t>–</a:t>
            </a:r>
            <a:r>
              <a:rPr lang="hr-HR" sz="4400" b="1" dirty="0">
                <a:solidFill>
                  <a:srgbClr val="FF0000"/>
                </a:solidFill>
              </a:rPr>
              <a:t> IZVOR SVJETLA I TOPLINE</a:t>
            </a:r>
          </a:p>
        </p:txBody>
      </p:sp>
      <p:pic>
        <p:nvPicPr>
          <p:cNvPr id="20482" name="Picture 2" descr="Buy Easter Candle Paschal candle Cirio Pascual Alpha Omega Relieve Online  at Low Prices in India - Amazon.in">
            <a:extLst>
              <a:ext uri="{FF2B5EF4-FFF2-40B4-BE49-F238E27FC236}">
                <a16:creationId xmlns:a16="http://schemas.microsoft.com/office/drawing/2014/main" id="{FEFA5028-1ADF-4ED6-98EF-D8EDCC6C9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96046" y="1427852"/>
            <a:ext cx="129614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8A5FD0F-07FC-476F-8D6E-B4668141A684}"/>
              </a:ext>
            </a:extLst>
          </p:cNvPr>
          <p:cNvSpPr txBox="1"/>
          <p:nvPr/>
        </p:nvSpPr>
        <p:spPr>
          <a:xfrm>
            <a:off x="2351584" y="396499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20      21</a:t>
            </a:r>
          </a:p>
        </p:txBody>
      </p:sp>
      <p:pic>
        <p:nvPicPr>
          <p:cNvPr id="8" name="Slika 7" descr="Free Vector | Great flames with different designs">
            <a:extLst>
              <a:ext uri="{FF2B5EF4-FFF2-40B4-BE49-F238E27FC236}">
                <a16:creationId xmlns:a16="http://schemas.microsoft.com/office/drawing/2014/main" id="{48920D48-9E57-4551-A10B-B594886E73B1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7608" y="548680"/>
            <a:ext cx="720080" cy="1120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Slika 8" descr="Easter Candle - Free image on Pixabay">
            <a:extLst>
              <a:ext uri="{FF2B5EF4-FFF2-40B4-BE49-F238E27FC236}">
                <a16:creationId xmlns:a16="http://schemas.microsoft.com/office/drawing/2014/main" id="{37C43CD8-C4F7-4DE0-AFEC-84E19712499C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202" y="1539262"/>
            <a:ext cx="212407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22DFD77F-BE71-48D2-AB28-EC2D5ACFE808}"/>
              </a:ext>
            </a:extLst>
          </p:cNvPr>
          <p:cNvSpPr txBox="1"/>
          <p:nvPr/>
        </p:nvSpPr>
        <p:spPr>
          <a:xfrm>
            <a:off x="6672064" y="483954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>   2021</a:t>
            </a:r>
          </a:p>
        </p:txBody>
      </p:sp>
    </p:spTree>
    <p:extLst>
      <p:ext uri="{BB962C8B-B14F-4D97-AF65-F5344CB8AC3E}">
        <p14:creationId xmlns:p14="http://schemas.microsoft.com/office/powerpoint/2010/main" val="2552815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3891C16EBC954497611891DEC1DC56" ma:contentTypeVersion="11" ma:contentTypeDescription="Stvaranje novog dokumenta." ma:contentTypeScope="" ma:versionID="7f09d1ba1881f76b4690928bf001b997">
  <xsd:schema xmlns:xsd="http://www.w3.org/2001/XMLSchema" xmlns:xs="http://www.w3.org/2001/XMLSchema" xmlns:p="http://schemas.microsoft.com/office/2006/metadata/properties" xmlns:ns2="77287f36-253e-4f39-8049-e7d9a660e0e1" xmlns:ns3="45811b88-38ba-4a4c-b8e3-1d86b5650eeb" targetNamespace="http://schemas.microsoft.com/office/2006/metadata/properties" ma:root="true" ma:fieldsID="8af3ed0eb6d8712155a7e4c0e49c135f" ns2:_="" ns3:_="">
    <xsd:import namespace="77287f36-253e-4f39-8049-e7d9a660e0e1"/>
    <xsd:import namespace="45811b88-38ba-4a4c-b8e3-1d86b5650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87f36-253e-4f39-8049-e7d9a660e0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11b88-38ba-4a4c-b8e3-1d86b5650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EF3B4E-465E-4910-BBFC-21BA53FE88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9CE37B-1A29-4047-8CF4-334022DB6B84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a9252736-ac65-4420-8b49-b263de019492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6C6932C-EBA4-4D94-A7C7-3D0CF9B07F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287f36-253e-4f39-8049-e7d9a660e0e1"/>
    <ds:schemaRef ds:uri="45811b88-38ba-4a4c-b8e3-1d86b5650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</Words>
  <Application>Microsoft Office PowerPoint</Application>
  <PresentationFormat>Široki zaslon</PresentationFormat>
  <Paragraphs>22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Cavolini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Veliki četvrtak</vt:lpstr>
      <vt:lpstr>Veliki petak: KRIŽNI PUT,MUKA I SMRT</vt:lpstr>
      <vt:lpstr>PowerPoint prezentacija</vt:lpstr>
      <vt:lpstr>PowerPoint prezentacija</vt:lpstr>
      <vt:lpstr>PowerPoint prezentacija</vt:lpstr>
      <vt:lpstr>PowerPoint prezentacija</vt:lpstr>
      <vt:lpstr>                BLAGOSLOV HRANE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38</cp:revision>
  <dcterms:created xsi:type="dcterms:W3CDTF">2020-12-05T21:56:50Z</dcterms:created>
  <dcterms:modified xsi:type="dcterms:W3CDTF">2021-04-17T17:40:49Z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0x0101004A3891C16EBC954497611891DEC1DC56</vt:lpwstr>
  </property>
</Properties>
</file>